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648"/>
  </p:normalViewPr>
  <p:slideViewPr>
    <p:cSldViewPr snapToGrid="0" snapToObjects="1">
      <p:cViewPr varScale="1">
        <p:scale>
          <a:sx n="110" d="100"/>
          <a:sy n="110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B507-53AD-1F46-BE30-4E6FBCA0F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6664C-8BBC-F547-892A-3EE4AE1F9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68F08-49C7-4B48-A70B-2B330C76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ACF16-8F5E-DE4D-BD40-12D275D75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4D89-C11B-434A-9DFC-E0E12776E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5896-696C-6A4B-BDB1-F7E62A11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08E6B-1A09-6045-B826-DDEDBF378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310A2-3847-4C44-A862-7C2B6B1B7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B9231-96EB-154C-880C-94CB459C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F2511-6FE9-AD45-AB2D-0107FDE9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7FC8A-7869-2342-BB73-7537BE635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7D1EA-6F47-3D44-B915-A749F255B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544FE-D9E9-A845-A521-C3837043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8ABC6-63EE-E440-A01E-5E401819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CA99-29E8-984E-99B7-52FC5924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1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E746-FE17-154E-B5E3-0874916D2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70D3-AA3A-A64B-8955-FB2E0277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AF3CF-3A22-D643-9554-9FF3ACF0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95BF-A21E-C844-BD20-A672E7C4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396FA-891A-1D46-8F46-249ACC4A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1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7448-662E-0545-8221-6544F796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97B0-A540-A34D-BE48-73703F17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B35DD-3937-6342-8A89-5E622CB51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22D28-2701-464C-8721-5828AE5E4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C8E29-17F2-9749-A355-0EAF24DB1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A53C-7752-9847-B5A2-46D44C423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117F5-C427-4244-B3BA-4B304B99D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887DB-36E2-FE4A-9CCA-DA682DA8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74A0F-8A27-B040-93BF-AEAC6E22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58C1E-DA26-0C42-B232-6D4CAEF7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782CC-B85E-9645-9B26-2502C375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15B7-2637-504A-949C-17ED58EC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0727-A19D-E941-A69C-5527103B9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1D437-D22A-524D-ABFD-C80B0AD01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071BE-13B7-794D-85E5-3EF62B421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462E7-ABE4-504E-A915-DF4BD6080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F8E9AC-E99D-2847-85FB-4F7D9A27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DAB1A4-1986-7F43-8707-B9759BEC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37750-EC26-8C4A-8F53-CF3E7D8E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4F5-3536-AF43-8481-6E5D3E9F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3701E-A342-8343-ABA6-B1876578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5766C-20B5-9549-AEDD-4C5D4041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E84C21-676E-A641-A326-F99D9E40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0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C1192-3FDC-CC4E-B935-C390575A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AA5520-9983-9A44-ACBC-711DC813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D13A4-334A-264D-A886-80D6F17C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99AE-0C2D-0C40-9744-017C9431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E28D7-D560-3C4E-9640-295E6566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31628-2B03-644E-89D4-66793E174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3A998-36F7-2647-9164-42CCBC8F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2A331-1CB6-E44C-8592-0EB2C5E3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4F0CC-DA50-464A-A6D1-039DA91D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6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86A1-3B15-6044-ABAB-94F5EA6F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390E17-45EA-D64B-9FCB-D2E8E54B5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3DC18-BAA7-3740-900F-3812AA15C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E9B75-D219-5641-AA60-00916B88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27B48-80ED-CD44-B5F0-CC7F4417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C3355-3070-A74D-9292-06A5FC7A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9B953-CA44-4E42-A739-67E1795E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1AAA3-866C-C046-8345-D41CF0C72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45958-6FAE-2B48-8EE5-4954718E3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7E7B-2444-7E46-9698-8E7A8C4BA090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F334-59F3-2541-AE9D-A186C9888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C2D8-DEDD-1943-AEBA-B1F7EA8B0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469DD-0BC9-8F41-B0A9-15E950E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E9D4D-8FD0-4098-8F2D-0C58E3A1B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3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FF07272-F1D4-9C4E-8110-0FE9930EBB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859EA725-23F7-9F4B-AFF1-E8662ED9E5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5B0C92-EE11-7F4C-8032-55F09E978EDE}"/>
              </a:ext>
            </a:extLst>
          </p:cNvPr>
          <p:cNvSpPr txBox="1"/>
          <p:nvPr/>
        </p:nvSpPr>
        <p:spPr>
          <a:xfrm>
            <a:off x="8801101" y="68580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goal here]</a:t>
            </a:r>
          </a:p>
        </p:txBody>
      </p:sp>
    </p:spTree>
    <p:extLst>
      <p:ext uri="{BB962C8B-B14F-4D97-AF65-F5344CB8AC3E}">
        <p14:creationId xmlns:p14="http://schemas.microsoft.com/office/powerpoint/2010/main" val="111762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, posing&#10;&#10;Description automatically generated">
            <a:extLst>
              <a:ext uri="{FF2B5EF4-FFF2-40B4-BE49-F238E27FC236}">
                <a16:creationId xmlns:a16="http://schemas.microsoft.com/office/drawing/2014/main" id="{15451793-F57B-EE41-94E5-5BBF65A012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07F21340-A958-4145-BDE6-3E7197D8FA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6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DA477BD-EABC-6D4B-9B2B-2BD0D87A3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414E89A-8F8E-FB46-A57A-7DFBA667CA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59D6AE-F104-A54F-8646-C261BFA2CB14}"/>
              </a:ext>
            </a:extLst>
          </p:cNvPr>
          <p:cNvSpPr txBox="1"/>
          <p:nvPr/>
        </p:nvSpPr>
        <p:spPr>
          <a:xfrm>
            <a:off x="204108" y="1200832"/>
            <a:ext cx="350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[Insert ISP Goal] + [Insert ISP Action]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426F0-4F7F-FF4E-A3AE-2E775A4E5F5D}"/>
              </a:ext>
            </a:extLst>
          </p:cNvPr>
          <p:cNvSpPr txBox="1"/>
          <p:nvPr/>
        </p:nvSpPr>
        <p:spPr>
          <a:xfrm>
            <a:off x="6262008" y="1200832"/>
            <a:ext cx="3507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309447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FBCA1C9-237B-6C4E-BCF2-93F6BF9DC0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D6B9B-A42E-3A43-8ABC-2A6224B15EC4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832135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7338399-1C35-3E4F-BC7F-4452B1648B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5A6C9-0D13-6D43-BB4D-4A77C2920DE0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302153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AF2181-3F0A-254F-A1BC-69D1554A16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D2A303-6552-654E-B38F-B2DF0D0EBCAC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252936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5D6753C-24AE-5A4B-AE7F-E1F48A3AB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AD60B-B43E-4D4E-89BC-E1DCE21337F9}"/>
              </a:ext>
            </a:extLst>
          </p:cNvPr>
          <p:cNvSpPr txBox="1"/>
          <p:nvPr/>
        </p:nvSpPr>
        <p:spPr>
          <a:xfrm>
            <a:off x="85043" y="125185"/>
            <a:ext cx="9401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[Insert ISP Goal] + [Insert ISP Action]</a:t>
            </a:r>
          </a:p>
        </p:txBody>
      </p:sp>
    </p:spTree>
    <p:extLst>
      <p:ext uri="{BB962C8B-B14F-4D97-AF65-F5344CB8AC3E}">
        <p14:creationId xmlns:p14="http://schemas.microsoft.com/office/powerpoint/2010/main" val="238804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2C6CB35B-2E69-BA4A-A496-FDBB083302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6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atue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22EEBAE2-56B0-7244-A783-08DF1EDA95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3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651C763-DE20-3E47-9642-109276B51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3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AA685B6-4FFC-A546-86E8-2FE2ABDA1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7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2A2270E-D342-004D-9D9C-CB00F9755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786D0-37F6-FA4D-BD01-0499B06BA003}"/>
              </a:ext>
            </a:extLst>
          </p:cNvPr>
          <p:cNvSpPr txBox="1"/>
          <p:nvPr/>
        </p:nvSpPr>
        <p:spPr>
          <a:xfrm>
            <a:off x="128587" y="800100"/>
            <a:ext cx="940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[Add your unit’s mission statement here or mandate here]</a:t>
            </a:r>
          </a:p>
        </p:txBody>
      </p:sp>
    </p:spTree>
    <p:extLst>
      <p:ext uri="{BB962C8B-B14F-4D97-AF65-F5344CB8AC3E}">
        <p14:creationId xmlns:p14="http://schemas.microsoft.com/office/powerpoint/2010/main" val="16037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A78384BF-5D75-7B4F-B940-04D537EE41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2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C53E984-DE68-CD43-8621-3EE864080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58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952FBA57-697A-9849-886B-7EF2E6A299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74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BF731FFA-40DD-D54F-8255-77C438DF01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4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AD50CA287344396061BCF2502F488" ma:contentTypeVersion="13" ma:contentTypeDescription="Create a new document." ma:contentTypeScope="" ma:versionID="2ee590561a2d79a9b718d440a3e8f344">
  <xsd:schema xmlns:xsd="http://www.w3.org/2001/XMLSchema" xmlns:xs="http://www.w3.org/2001/XMLSchema" xmlns:p="http://schemas.microsoft.com/office/2006/metadata/properties" xmlns:ns2="d75c356d-24bc-4408-99aa-9aff13e5e11e" xmlns:ns3="e68ccf37-e272-48b7-8534-a4cb2b6e1005" targetNamespace="http://schemas.microsoft.com/office/2006/metadata/properties" ma:root="true" ma:fieldsID="77c047dfb922027a4f20f1889960c8e0" ns2:_="" ns3:_="">
    <xsd:import namespace="d75c356d-24bc-4408-99aa-9aff13e5e11e"/>
    <xsd:import namespace="e68ccf37-e272-48b7-8534-a4cb2b6e10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c356d-24bc-4408-99aa-9aff13e5e1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8ccf37-e272-48b7-8534-a4cb2b6e1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7FD18-05BB-4428-B0D5-6A68A591A00C}">
  <ds:schemaRefs>
    <ds:schemaRef ds:uri="http://www.w3.org/XML/1998/namespace"/>
    <ds:schemaRef ds:uri="d75c356d-24bc-4408-99aa-9aff13e5e11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68ccf37-e272-48b7-8534-a4cb2b6e1005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6E6E37E-AFC4-4717-AC87-726C7E2FA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6B642-7E4E-4D5D-B01C-3A8FA3865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c356d-24bc-4408-99aa-9aff13e5e11e"/>
    <ds:schemaRef ds:uri="e68ccf37-e272-48b7-8534-a4cb2b6e10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82</Words>
  <Application>Microsoft Office PowerPoint</Application>
  <PresentationFormat>Widescreen</PresentationFormat>
  <Paragraphs>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Arkell</dc:creator>
  <cp:lastModifiedBy>Sarson, Claire</cp:lastModifiedBy>
  <cp:revision>13</cp:revision>
  <dcterms:created xsi:type="dcterms:W3CDTF">2021-03-26T18:33:52Z</dcterms:created>
  <dcterms:modified xsi:type="dcterms:W3CDTF">2023-01-11T22:19:37Z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0x010100793AD50CA287344396061BCF2502F488</vt:lpwstr>
  </property>
</Properties>
</file>